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06"/>
    <p:restoredTop sz="91391"/>
  </p:normalViewPr>
  <p:slideViewPr>
    <p:cSldViewPr snapToGrid="0" snapToObjects="1">
      <p:cViewPr varScale="1">
        <p:scale>
          <a:sx n="103" d="100"/>
          <a:sy n="103" d="100"/>
        </p:scale>
        <p:origin x="192" y="10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E24C12-A5FD-CC44-A09C-1638FF760CA3}" type="datetimeFigureOut">
              <a:rPr lang="es-CO" smtClean="0"/>
              <a:t>9/08/21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21DC9-29A7-9A48-889A-C0556AAFC91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80013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421DC9-29A7-9A48-889A-C0556AAFC91F}" type="slidenum">
              <a:rPr lang="es-CO" smtClean="0"/>
              <a:t>8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74057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839EC5-7616-B94A-BABC-3B3AD2EACD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E140E73-1135-7348-AC5D-446093A3EF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MX"/>
              <a:t>Haz clic para editar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A6045F-3927-814A-AB15-F782F0043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E65E3F1-7857-8C42-B145-C998D2D0F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FF5E2D-14C7-8540-94C3-3403D581F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91127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21414B-30ED-4F49-A21E-A313EC1DF7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4024A0F-11E3-634A-94DD-E318C6067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6459FC-1569-B44A-BE88-C47F734A3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E358E1-3D10-DA41-AC31-D8C532E9C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5562DFE-9E58-EF46-BF6F-7CA158877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09660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E47827C-16E3-0C49-B946-B77A7E47C4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19CDF76-CC7A-A04F-A948-19FB4C9002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2AFFD-7993-E84A-A942-24AA9F722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C97B2D-5FBD-644E-AFCA-5A54CABF9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53AB95-5AEC-D043-98CA-E5C3A9259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3698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908DD6-B549-414F-84B5-FD6A51928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13335A5-2E25-1D44-AF90-3186B7B8B7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792489-4E64-5A4D-AFE6-DFBBF6E4F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D604F0F-53D1-024E-8654-E489C903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297F43-E7B8-0D46-80C4-5F4A7CFFF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4147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EF5C1C-9C00-654B-97F9-82FFF35D1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968984-DFC2-C949-B08A-77BEBAF555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C204C27-B46B-494D-935A-F66868AA6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A0398A-75C0-9C4A-B346-850475C06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647861B-3AD6-DD40-88EF-AAED22403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2781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E3B627-6475-294D-BBA4-3F06805C3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0CE5E72-0B79-AF49-9423-6E3759632D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625790-257C-C945-B4A8-9E882DFF7F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F65217-F075-A245-AFB4-4E7E9CF56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326212D-89B2-9040-B065-D7FA95A78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5A424E-5C18-3840-BE6D-778BA2834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28483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B69FD9-EE4D-3040-A1AA-3788D313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5462EE-CC08-D94B-BF0D-D0B9FE74C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CD72291-492A-714F-86B9-D5431A928F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8CC8ED08-F2FC-834D-A030-A3EEC20023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FC6A8A-D00C-1545-9886-BC8604BD46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83A5777-28BE-D645-A760-1DDE917E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F5FC0F7-29C6-3842-BD7F-B391C1065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0428544-6616-D142-88C3-507FC6FDA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2286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24B79E-2938-3E41-A0AF-15DE5197B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F6170BA-F54A-FC49-9CF8-EE97767C2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17520B0-EBE9-014E-BEC0-24FEB747E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81C47F6-B057-CE46-AAAB-2BC072ED1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106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5AB5BA7-9F3C-214A-86A5-9188DCED1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ED29889-E751-C542-A6D4-534291ED9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43976D6-ADE8-E44D-9A8C-AAFB14A5F0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323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4DE3DB-45E2-F348-9BF7-34CFECC236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E64BF3B-A0C3-8D45-8C43-8480427619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289A7A-F3FE-F34D-A460-396B70B451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A87E091-75D4-7141-9EAE-848AC33B7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6CB0A4F-6451-3246-97FB-EE4AEBD83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5395A67-ADEC-F44A-984A-E1E775798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67833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07BD968-9B9D-CA46-8C5F-50CFFF2C0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A1D2598-02CB-6C4E-AC14-61031A4234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2521B35-B364-994A-A540-D5098DD0C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MX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EDD7F69-9B70-C04C-BD0D-BE73B9EC2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AF7A459-176F-6A42-8BC8-321ADF780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7CB8A01-BD41-8147-91F9-B10EDFB27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135588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59F53920-8553-3643-B5BD-94170BEDF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MX"/>
              <a:t>Haz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3820926-450E-3B4C-83AB-616BAB6A2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5D0811E-B8C3-3C48-A804-77E4041772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36D0CF-A8B3-204B-B712-D8EB44B9957C}" type="datetimeFigureOut">
              <a:rPr lang="es-CO" smtClean="0"/>
              <a:t>8/08/21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3EBA20-DA3C-8242-988F-646D4E5B87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D3CAF2-9583-6642-8355-BCFF8C7FCE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11056A-4BC7-C745-8455-B9924F3C385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9164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1914"/>
            <a:ext cx="9144000" cy="1631736"/>
          </a:xfrm>
        </p:spPr>
        <p:txBody>
          <a:bodyPr>
            <a:normAutofit fontScale="90000"/>
          </a:bodyPr>
          <a:lstStyle/>
          <a:p>
            <a:r>
              <a:rPr lang="es-CO" dirty="0"/>
              <a:t>La tecnología al alcance de tu mano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5E6D80A-20E0-434A-9DFB-F47DE15FD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500" y="2113650"/>
            <a:ext cx="3937000" cy="393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846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42551"/>
            <a:ext cx="9144000" cy="1137466"/>
          </a:xfrm>
        </p:spPr>
        <p:txBody>
          <a:bodyPr>
            <a:normAutofit/>
          </a:bodyPr>
          <a:lstStyle/>
          <a:p>
            <a:r>
              <a:rPr lang="es-CO" dirty="0"/>
              <a:t>Plataforma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44895A-C541-8548-9D90-6AF4FE521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6379" y="2083256"/>
            <a:ext cx="5879242" cy="4028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802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56054"/>
            <a:ext cx="9144000" cy="1112752"/>
          </a:xfrm>
        </p:spPr>
        <p:txBody>
          <a:bodyPr>
            <a:normAutofit/>
          </a:bodyPr>
          <a:lstStyle/>
          <a:p>
            <a:r>
              <a:rPr lang="es-CO" dirty="0"/>
              <a:t>Aplicaciones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231E45-189C-4448-B10D-ABAEB704D5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267979"/>
            <a:ext cx="2322041" cy="2322041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D481278-2530-0042-851C-3ED7E2699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5968" y="2267979"/>
            <a:ext cx="2322041" cy="232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72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984"/>
            <a:ext cx="9144000" cy="952114"/>
          </a:xfrm>
        </p:spPr>
        <p:txBody>
          <a:bodyPr>
            <a:normAutofit/>
          </a:bodyPr>
          <a:lstStyle/>
          <a:p>
            <a:r>
              <a:rPr lang="es-CO" dirty="0"/>
              <a:t>Tiendas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F963D52-D802-CE4C-8B17-40DC4B1CC5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816" y="1810265"/>
            <a:ext cx="3583915" cy="323747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7F4CA80-8748-CF40-A0E2-D0AB2936C8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9209" y="2457621"/>
            <a:ext cx="1942757" cy="194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7227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5988"/>
            <a:ext cx="9144000" cy="1063325"/>
          </a:xfrm>
        </p:spPr>
        <p:txBody>
          <a:bodyPr>
            <a:normAutofit/>
          </a:bodyPr>
          <a:lstStyle/>
          <a:p>
            <a:r>
              <a:rPr lang="es-CO" dirty="0"/>
              <a:t>Inicio de sesión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5DBA175-2F6E-D846-896B-5AE5C5CD13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4394" y="1710256"/>
            <a:ext cx="2263212" cy="4900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62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0195"/>
            <a:ext cx="9144000" cy="1013898"/>
          </a:xfrm>
        </p:spPr>
        <p:txBody>
          <a:bodyPr>
            <a:normAutofit/>
          </a:bodyPr>
          <a:lstStyle/>
          <a:p>
            <a:r>
              <a:rPr lang="es-CO" dirty="0"/>
              <a:t>Configuración básica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A66B7FBF-C943-5B4B-AFE8-6D38FC5D5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697" y="1644093"/>
            <a:ext cx="2180832" cy="4722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27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44843"/>
            <a:ext cx="9144000" cy="1038612"/>
          </a:xfrm>
        </p:spPr>
        <p:txBody>
          <a:bodyPr>
            <a:normAutofit/>
          </a:bodyPr>
          <a:lstStyle/>
          <a:p>
            <a:r>
              <a:rPr lang="es-CO" dirty="0"/>
              <a:t>Información general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521ABBD-9A38-F04C-99C2-DEE9DBC0AA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219" y="1702170"/>
            <a:ext cx="2021561" cy="4377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0353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D85408-B720-D542-81DF-40215166B2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18984"/>
            <a:ext cx="9144000" cy="1001541"/>
          </a:xfrm>
        </p:spPr>
        <p:txBody>
          <a:bodyPr>
            <a:normAutofit/>
          </a:bodyPr>
          <a:lstStyle/>
          <a:p>
            <a:r>
              <a:rPr lang="es-CO" dirty="0"/>
              <a:t>Dudas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E06BF19-BA70-8D46-93F0-3A80BA4F94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54228" y="2001795"/>
            <a:ext cx="5283543" cy="352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0198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19</Words>
  <Application>Microsoft Macintosh PowerPoint</Application>
  <PresentationFormat>Panorámica</PresentationFormat>
  <Paragraphs>9</Paragraphs>
  <Slides>8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de Office</vt:lpstr>
      <vt:lpstr>La tecnología al alcance de tu mano</vt:lpstr>
      <vt:lpstr>Plataforma</vt:lpstr>
      <vt:lpstr>Aplicaciones</vt:lpstr>
      <vt:lpstr>Tiendas</vt:lpstr>
      <vt:lpstr>Inicio de sesión</vt:lpstr>
      <vt:lpstr>Configuración básica</vt:lpstr>
      <vt:lpstr>Información general</vt:lpstr>
      <vt:lpstr>Dudas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tecnología al alcance de tu mano</dc:title>
  <dc:creator>Microsoft Office User</dc:creator>
  <cp:lastModifiedBy>Microsoft Office User</cp:lastModifiedBy>
  <cp:revision>1</cp:revision>
  <dcterms:created xsi:type="dcterms:W3CDTF">2021-08-08T22:51:58Z</dcterms:created>
  <dcterms:modified xsi:type="dcterms:W3CDTF">2021-08-09T15:59:12Z</dcterms:modified>
</cp:coreProperties>
</file>

<file path=docProps/thumbnail.jpeg>
</file>